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64" r:id="rId2"/>
    <p:sldId id="285" r:id="rId3"/>
    <p:sldId id="284" r:id="rId4"/>
    <p:sldId id="283" r:id="rId5"/>
    <p:sldId id="281" r:id="rId6"/>
    <p:sldId id="278" r:id="rId7"/>
    <p:sldId id="273" r:id="rId8"/>
    <p:sldId id="279" r:id="rId9"/>
    <p:sldId id="280" r:id="rId10"/>
    <p:sldId id="274" r:id="rId11"/>
    <p:sldId id="286" r:id="rId12"/>
    <p:sldId id="282" r:id="rId13"/>
    <p:sldId id="261" r:id="rId14"/>
    <p:sldId id="276" r:id="rId15"/>
    <p:sldId id="275" r:id="rId16"/>
    <p:sldId id="287" r:id="rId17"/>
    <p:sldId id="265" r:id="rId18"/>
    <p:sldId id="262" r:id="rId19"/>
    <p:sldId id="269" r:id="rId20"/>
    <p:sldId id="266" r:id="rId21"/>
    <p:sldId id="263" r:id="rId22"/>
    <p:sldId id="267" r:id="rId23"/>
    <p:sldId id="268" r:id="rId24"/>
    <p:sldId id="270" r:id="rId25"/>
    <p:sldId id="271" r:id="rId26"/>
    <p:sldId id="272" r:id="rId27"/>
    <p:sldId id="257" r:id="rId28"/>
    <p:sldId id="258" r:id="rId29"/>
    <p:sldId id="256" r:id="rId30"/>
    <p:sldId id="260" r:id="rId31"/>
    <p:sldId id="277" r:id="rId32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864"/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30711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4.png"/><Relationship Id="rId4" Type="http://schemas.openxmlformats.org/officeDocument/2006/relationships/image" Target="../media/image65.gif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3.wdp"/><Relationship Id="rId7" Type="http://schemas.openxmlformats.org/officeDocument/2006/relationships/image" Target="../media/image5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70.png"/><Relationship Id="rId10" Type="http://schemas.microsoft.com/office/2007/relationships/hdphoto" Target="../media/hdphoto2.wdp"/><Relationship Id="rId4" Type="http://schemas.openxmlformats.org/officeDocument/2006/relationships/image" Target="../media/image65.gif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gif"/><Relationship Id="rId7" Type="http://schemas.openxmlformats.org/officeDocument/2006/relationships/image" Target="../media/image77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5.gif"/><Relationship Id="rId7" Type="http://schemas.openxmlformats.org/officeDocument/2006/relationships/image" Target="../media/image73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5.png"/><Relationship Id="rId7" Type="http://schemas.openxmlformats.org/officeDocument/2006/relationships/image" Target="../media/image83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hdphoto" Target="../media/hdphoto5.wdp"/><Relationship Id="rId7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microsoft.com/office/2007/relationships/hdphoto" Target="../media/hdphoto6.wdp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microsoft.com/office/2007/relationships/hdphoto" Target="../media/hdphoto7.wdp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119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7B9A7D-13B6-4D33-903A-4D636BF0C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5" r="5092"/>
          <a:stretch/>
        </p:blipFill>
        <p:spPr>
          <a:xfrm>
            <a:off x="20" y="1144"/>
            <a:ext cx="9143980" cy="61186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ACA0F19-3ED3-465B-8BEF-1DCC200D7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1" r="21153"/>
          <a:stretch/>
        </p:blipFill>
        <p:spPr>
          <a:xfrm>
            <a:off x="369115" y="291363"/>
            <a:ext cx="2902591" cy="23399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4F5E3D5-9910-4B8F-AE63-CEE17FF2F49C}"/>
              </a:ext>
            </a:extLst>
          </p:cNvPr>
          <p:cNvSpPr/>
          <p:nvPr/>
        </p:nvSpPr>
        <p:spPr>
          <a:xfrm>
            <a:off x="-17921" y="4225706"/>
            <a:ext cx="9144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000" b="1" cap="none" spc="0" dirty="0">
                <a:ln/>
                <a:solidFill>
                  <a:schemeClr val="accent3"/>
                </a:solidFill>
                <a:effectLst/>
                <a:latin typeface="Arial Black" panose="020B0A04020102020204" pitchFamily="34" charset="0"/>
              </a:rPr>
              <a:t>Sistema base de </a:t>
            </a:r>
          </a:p>
          <a:p>
            <a:pPr algn="ctr"/>
            <a:r>
              <a:rPr lang="es-ES" sz="6000" b="1" cap="none" spc="0" dirty="0">
                <a:ln/>
                <a:solidFill>
                  <a:schemeClr val="accent3"/>
                </a:solidFill>
                <a:effectLst/>
                <a:latin typeface="Arial Black" panose="020B0A04020102020204" pitchFamily="34" charset="0"/>
              </a:rPr>
              <a:t>roles y permisos</a:t>
            </a:r>
          </a:p>
        </p:txBody>
      </p:sp>
    </p:spTree>
    <p:extLst>
      <p:ext uri="{BB962C8B-B14F-4D97-AF65-F5344CB8AC3E}">
        <p14:creationId xmlns:p14="http://schemas.microsoft.com/office/powerpoint/2010/main" val="136362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119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E2186E-AEDE-44E9-A30E-4E8859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1"/>
          <a:stretch/>
        </p:blipFill>
        <p:spPr>
          <a:xfrm>
            <a:off x="20" y="1145"/>
            <a:ext cx="9143980" cy="61186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7097A06-35BE-4CE8-A627-B9B987A96ED0}"/>
              </a:ext>
            </a:extLst>
          </p:cNvPr>
          <p:cNvSpPr/>
          <p:nvPr/>
        </p:nvSpPr>
        <p:spPr>
          <a:xfrm>
            <a:off x="1" y="5251508"/>
            <a:ext cx="9144000" cy="868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C7C827-2420-4A07-9CB3-623DB20CC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" y="282219"/>
            <a:ext cx="1841863" cy="6402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FF55F7-2EB6-4ECE-ABC0-0727C6E044A6}"/>
              </a:ext>
            </a:extLst>
          </p:cNvPr>
          <p:cNvSpPr txBox="1"/>
          <p:nvPr/>
        </p:nvSpPr>
        <p:spPr>
          <a:xfrm>
            <a:off x="5900061" y="282219"/>
            <a:ext cx="2946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b="1" dirty="0">
                <a:solidFill>
                  <a:schemeClr val="bg1"/>
                </a:solidFill>
              </a:rPr>
              <a:t>https://genealogiasefar.com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BA7105-052C-4950-9C19-533D9DA172DE}"/>
              </a:ext>
            </a:extLst>
          </p:cNvPr>
          <p:cNvSpPr txBox="1"/>
          <p:nvPr/>
        </p:nvSpPr>
        <p:spPr>
          <a:xfrm>
            <a:off x="1744909" y="5327009"/>
            <a:ext cx="7315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App Genealogía Sefar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496F3B-285C-4030-8A26-70E7B68EF26B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9" y="5402510"/>
            <a:ext cx="562063" cy="5956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946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527B32F-07F3-4C94-B09B-8C8F310F0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"/>
            <a:ext cx="576072" cy="5434385"/>
          </a:xfrm>
          <a:prstGeom prst="rect">
            <a:avLst/>
          </a:prstGeom>
          <a:solidFill>
            <a:srgbClr val="225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conjunto de letras blancas en fondo azul&#10;&#10;Descripción generada automáticamente con confianza baja">
            <a:extLst>
              <a:ext uri="{FF2B5EF4-FFF2-40B4-BE49-F238E27FC236}">
                <a16:creationId xmlns:a16="http://schemas.microsoft.com/office/drawing/2014/main" id="{5077A866-FC8A-487C-AAB1-FCD934999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05" r="3" b="3"/>
          <a:stretch/>
        </p:blipFill>
        <p:spPr>
          <a:xfrm>
            <a:off x="4566066" y="2912746"/>
            <a:ext cx="4577933" cy="3207066"/>
          </a:xfrm>
          <a:prstGeom prst="rect">
            <a:avLst/>
          </a:prstGeom>
        </p:spPr>
      </p:pic>
      <p:pic>
        <p:nvPicPr>
          <p:cNvPr id="6" name="Imagen 5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6E779A1-0F5F-45D1-BDE6-BD93CF8B7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11" b="1"/>
          <a:stretch/>
        </p:blipFill>
        <p:spPr>
          <a:xfrm>
            <a:off x="694527" y="1157681"/>
            <a:ext cx="5430216" cy="2120969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F41D4CC-403D-465E-9223-3277868A5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062" y="574204"/>
            <a:ext cx="2887938" cy="22072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C4C688-715E-4A31-AB90-6A575288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527" y="3631393"/>
            <a:ext cx="3750889" cy="1803000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CCB8C24-13C3-4EAF-A8A3-2E60471C95BE}"/>
              </a:ext>
            </a:extLst>
          </p:cNvPr>
          <p:cNvSpPr/>
          <p:nvPr/>
        </p:nvSpPr>
        <p:spPr>
          <a:xfrm>
            <a:off x="810811" y="3809618"/>
            <a:ext cx="352051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Aplicación</a:t>
            </a:r>
          </a:p>
          <a:p>
            <a:pPr algn="ctr"/>
            <a:r>
              <a:rPr lang="es-E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 Excel</a:t>
            </a:r>
          </a:p>
        </p:txBody>
      </p:sp>
      <p:pic>
        <p:nvPicPr>
          <p:cNvPr id="20" name="Imagen 19" descr="Imagen que contiene Forma&#10;&#10;Descripción generada automáticamente">
            <a:extLst>
              <a:ext uri="{FF2B5EF4-FFF2-40B4-BE49-F238E27FC236}">
                <a16:creationId xmlns:a16="http://schemas.microsoft.com/office/drawing/2014/main" id="{42FDDE80-FEDB-472E-AE23-D715D5D5A1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63" y="1306166"/>
            <a:ext cx="1849052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96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1F348A-7F99-4514-B185-462431DD1293}"/>
              </a:ext>
            </a:extLst>
          </p:cNvPr>
          <p:cNvSpPr/>
          <p:nvPr/>
        </p:nvSpPr>
        <p:spPr>
          <a:xfrm>
            <a:off x="0" y="4802741"/>
            <a:ext cx="9144000" cy="1317072"/>
          </a:xfrm>
          <a:prstGeom prst="rect">
            <a:avLst/>
          </a:prstGeom>
          <a:solidFill>
            <a:srgbClr val="FB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E4FFE85-8161-4FCC-8522-1BCE2EDF0F15}"/>
              </a:ext>
            </a:extLst>
          </p:cNvPr>
          <p:cNvSpPr/>
          <p:nvPr/>
        </p:nvSpPr>
        <p:spPr>
          <a:xfrm>
            <a:off x="0" y="0"/>
            <a:ext cx="9144000" cy="1317072"/>
          </a:xfrm>
          <a:prstGeom prst="rect">
            <a:avLst/>
          </a:prstGeom>
          <a:solidFill>
            <a:srgbClr val="FB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A27507-A255-4EA3-9122-9839498B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384"/>
            <a:ext cx="9144000" cy="50812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F59760-67C4-4B1F-AD73-7A18E5D31D2B}"/>
              </a:ext>
            </a:extLst>
          </p:cNvPr>
          <p:cNvSpPr txBox="1"/>
          <p:nvPr/>
        </p:nvSpPr>
        <p:spPr>
          <a:xfrm>
            <a:off x="142613" y="5687672"/>
            <a:ext cx="59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Black" panose="020B0A04020102020204" pitchFamily="34" charset="0"/>
              </a:rPr>
              <a:t>CRUD con Laravel y Vue.js</a:t>
            </a:r>
            <a:endParaRPr lang="es-VE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7A9D2B9-3734-4B3B-A94E-48FA09ADD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7" y="4028551"/>
            <a:ext cx="3179429" cy="13407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12F445-C9BF-4413-B248-A26ACBF6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27" y="-197442"/>
            <a:ext cx="2164360" cy="9703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724D80-C464-481D-BC8C-A1E0683D2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0" y="2681954"/>
            <a:ext cx="1819347" cy="13170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BC1FF7-DE22-4B0D-9F2D-B3DE411D9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292" y="234507"/>
            <a:ext cx="2205719" cy="19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84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FDAF9E2-6FAD-4844-AB58-CFCC97B4297D}"/>
              </a:ext>
            </a:extLst>
          </p:cNvPr>
          <p:cNvSpPr/>
          <p:nvPr/>
        </p:nvSpPr>
        <p:spPr>
          <a:xfrm>
            <a:off x="1" y="872455"/>
            <a:ext cx="9143980" cy="524735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6" name="Imagen 35" descr="Vista de una ciudad&#10;&#10;Descripción generada automáticamente">
            <a:extLst>
              <a:ext uri="{FF2B5EF4-FFF2-40B4-BE49-F238E27FC236}">
                <a16:creationId xmlns:a16="http://schemas.microsoft.com/office/drawing/2014/main" id="{0EA2C528-63F0-48C2-8489-E4C5CD9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0"/>
          <a:stretch/>
        </p:blipFill>
        <p:spPr>
          <a:xfrm>
            <a:off x="20" y="11"/>
            <a:ext cx="9143980" cy="50837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82BBDF-1348-4397-B552-9749C13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3" y="4343378"/>
            <a:ext cx="1217760" cy="148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13F444-678A-4FE6-ACA4-2B629B3EB7B6}"/>
              </a:ext>
            </a:extLst>
          </p:cNvPr>
          <p:cNvSpPr txBox="1"/>
          <p:nvPr/>
        </p:nvSpPr>
        <p:spPr>
          <a:xfrm>
            <a:off x="117427" y="5083728"/>
            <a:ext cx="477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Relato sobre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CA5819-0322-4166-BB1B-AE5A10077610}"/>
              </a:ext>
            </a:extLst>
          </p:cNvPr>
          <p:cNvSpPr/>
          <p:nvPr/>
        </p:nvSpPr>
        <p:spPr>
          <a:xfrm>
            <a:off x="117446" y="5421352"/>
            <a:ext cx="82967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B0604020202020204" pitchFamily="18" charset="0"/>
              </a:rPr>
              <a:t>La tragedia de Vargas de 1999</a:t>
            </a:r>
          </a:p>
        </p:txBody>
      </p:sp>
    </p:spTree>
    <p:extLst>
      <p:ext uri="{BB962C8B-B14F-4D97-AF65-F5344CB8AC3E}">
        <p14:creationId xmlns:p14="http://schemas.microsoft.com/office/powerpoint/2010/main" val="415189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B07D2F-3EEE-4B1B-8775-3D8EB958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6A3F5E-F2A3-4866-BA98-4796C4A66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4" t="17464" r="31838" b="17717"/>
          <a:stretch/>
        </p:blipFill>
        <p:spPr>
          <a:xfrm>
            <a:off x="75500" y="4341582"/>
            <a:ext cx="1484852" cy="16190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1B7B21-DB79-4A57-B530-28A65018F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95" r="23859"/>
          <a:stretch/>
        </p:blipFill>
        <p:spPr>
          <a:xfrm>
            <a:off x="7118106" y="469784"/>
            <a:ext cx="1707113" cy="14725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634600-7010-4BB6-8809-17F583FD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385" y="5310188"/>
            <a:ext cx="2449834" cy="6851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5426445-87C9-42BC-90CA-489AB584D56F}"/>
              </a:ext>
            </a:extLst>
          </p:cNvPr>
          <p:cNvSpPr txBox="1"/>
          <p:nvPr/>
        </p:nvSpPr>
        <p:spPr>
          <a:xfrm>
            <a:off x="75500" y="124437"/>
            <a:ext cx="819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Aplicación Laravel - MongoDB</a:t>
            </a:r>
            <a:endParaRPr lang="es-VE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5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1615A52-3F3A-446A-8FFC-8A2022F3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5290" b="-2"/>
          <a:stretch/>
        </p:blipFill>
        <p:spPr>
          <a:xfrm>
            <a:off x="2911927" y="9"/>
            <a:ext cx="6232072" cy="6119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436144" cy="61198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5" name="Imagen 24" descr="Imagen que contiene objeto, edificio, con baldosas, pieza de ajedrez&#10;&#10;Descripción generada automáticamente">
            <a:extLst>
              <a:ext uri="{FF2B5EF4-FFF2-40B4-BE49-F238E27FC236}">
                <a16:creationId xmlns:a16="http://schemas.microsoft.com/office/drawing/2014/main" id="{1C647B42-6FF9-4557-BA14-12C4AAC8B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518041"/>
            <a:ext cx="1464623" cy="146462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C0F1D24C-8DAF-41D9-9963-C2FF72AFD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4" y="5526902"/>
            <a:ext cx="2716462" cy="4869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37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BE7E84F-DD31-4043-8A68-70112813EC12}"/>
              </a:ext>
            </a:extLst>
          </p:cNvPr>
          <p:cNvSpPr/>
          <p:nvPr/>
        </p:nvSpPr>
        <p:spPr>
          <a:xfrm>
            <a:off x="0" y="4530055"/>
            <a:ext cx="9144000" cy="15897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EF6853-7D20-4B40-8160-6894AA86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04D7FA-0944-4785-A543-27C3A6FE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4" y="385895"/>
            <a:ext cx="2416029" cy="2093620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F7F691-B94A-44BE-8DDF-0F98BA170802}"/>
              </a:ext>
            </a:extLst>
          </p:cNvPr>
          <p:cNvSpPr txBox="1"/>
          <p:nvPr/>
        </p:nvSpPr>
        <p:spPr>
          <a:xfrm>
            <a:off x="209726" y="5216158"/>
            <a:ext cx="739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  <a:latin typeface="Arial Black" panose="020B0A04020102020204" pitchFamily="34" charset="0"/>
              </a:rPr>
              <a:t>Proyectos </a:t>
            </a:r>
            <a:r>
              <a:rPr lang="es-ES" sz="4800" dirty="0" err="1">
                <a:solidFill>
                  <a:schemeClr val="bg1"/>
                </a:solidFill>
                <a:latin typeface="Arial Black" panose="020B0A04020102020204" pitchFamily="34" charset="0"/>
              </a:rPr>
              <a:t>Vue.Js</a:t>
            </a:r>
            <a:endParaRPr lang="es-VE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E1BAE7-78E6-424F-936B-7DB332AED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03" b="28002"/>
          <a:stretch/>
        </p:blipFill>
        <p:spPr>
          <a:xfrm>
            <a:off x="6538171" y="5289065"/>
            <a:ext cx="2248948" cy="6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5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63BCD8-AA77-407B-A204-BCB6AAA3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C3F521-F5DA-4643-82C7-6AF57580AC40}"/>
              </a:ext>
            </a:extLst>
          </p:cNvPr>
          <p:cNvSpPr txBox="1"/>
          <p:nvPr/>
        </p:nvSpPr>
        <p:spPr>
          <a:xfrm>
            <a:off x="125836" y="109057"/>
            <a:ext cx="8716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PASARELA DE </a:t>
            </a:r>
          </a:p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PAGOS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35FF0E-A2EC-4F0C-AE99-E67015F7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793" y="283899"/>
            <a:ext cx="2950203" cy="454331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76175D0C-E604-4D03-BD4F-8EEAD2E0E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5" y="3453519"/>
            <a:ext cx="2329822" cy="24230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BDE0AC-41BE-45B1-A7E8-793D07C4A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48" y="4080565"/>
            <a:ext cx="4060271" cy="19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4D8921-925D-40C8-AB9D-7CEEFA31D815}"/>
              </a:ext>
            </a:extLst>
          </p:cNvPr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9A6B7ACB-9E91-4BBF-B94B-4BDC2110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31242E12-A467-452F-9361-6A5F98525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60" y="2192720"/>
            <a:ext cx="1859694" cy="1969628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CB256D-87FA-4E2F-B987-EE02022AD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9" b="16525"/>
          <a:stretch/>
        </p:blipFill>
        <p:spPr>
          <a:xfrm>
            <a:off x="1" y="568333"/>
            <a:ext cx="3767066" cy="98151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1F1F9ED-DF40-49A6-AD33-D6928B7BE473}"/>
              </a:ext>
            </a:extLst>
          </p:cNvPr>
          <p:cNvSpPr/>
          <p:nvPr/>
        </p:nvSpPr>
        <p:spPr>
          <a:xfrm>
            <a:off x="0" y="475963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Creación de una API </a:t>
            </a:r>
            <a:r>
              <a:rPr lang="es-E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RESTful</a:t>
            </a:r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con </a:t>
            </a:r>
          </a:p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Laravel 8</a:t>
            </a:r>
            <a:endParaRPr lang="es-E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2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D5E805-94A3-45E1-AADE-C906C5BC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" b="3"/>
          <a:stretch/>
        </p:blipFill>
        <p:spPr>
          <a:xfrm>
            <a:off x="4216674" y="10"/>
            <a:ext cx="4927327" cy="3346999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4A5B679-5111-40DD-8304-B4B8377F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938"/>
          <a:stretch/>
        </p:blipFill>
        <p:spPr>
          <a:xfrm>
            <a:off x="3136508" y="3469405"/>
            <a:ext cx="6007493" cy="2650407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29" name="Imagen 28" descr="Forma&#10;&#10;Descripción generada automáticamente">
            <a:extLst>
              <a:ext uri="{FF2B5EF4-FFF2-40B4-BE49-F238E27FC236}">
                <a16:creationId xmlns:a16="http://schemas.microsoft.com/office/drawing/2014/main" id="{90B5D453-C3FE-4392-AF65-2484D3FDE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6" y="1290376"/>
            <a:ext cx="3402942" cy="3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F476A76F-9A78-4CE0-BF89-B9C5F38BB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E33ADB59-3EAC-4743-9EED-03098B451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82" y="343073"/>
            <a:ext cx="3947379" cy="410527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E6D4A1-2793-4285-8008-D8E948CF2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96" b="20102"/>
          <a:stretch/>
        </p:blipFill>
        <p:spPr>
          <a:xfrm>
            <a:off x="0" y="527053"/>
            <a:ext cx="4572000" cy="137861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14BAE5-3780-4B0A-8D30-59FB1C7F5E1C}"/>
              </a:ext>
            </a:extLst>
          </p:cNvPr>
          <p:cNvSpPr/>
          <p:nvPr/>
        </p:nvSpPr>
        <p:spPr>
          <a:xfrm>
            <a:off x="0" y="4941116"/>
            <a:ext cx="9144000" cy="117869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C00813-35B3-4AF3-8CBF-23E89A02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20" b="16908"/>
          <a:stretch/>
        </p:blipFill>
        <p:spPr>
          <a:xfrm>
            <a:off x="5353820" y="5139363"/>
            <a:ext cx="3790180" cy="78220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1F5528A-4043-4CA4-8AD4-B5DA1116AC15}"/>
              </a:ext>
            </a:extLst>
          </p:cNvPr>
          <p:cNvSpPr/>
          <p:nvPr/>
        </p:nvSpPr>
        <p:spPr>
          <a:xfrm>
            <a:off x="343384" y="4930299"/>
            <a:ext cx="38852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Plataforma de </a:t>
            </a:r>
          </a:p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cursos</a:t>
            </a:r>
          </a:p>
        </p:txBody>
      </p:sp>
    </p:spTree>
    <p:extLst>
      <p:ext uri="{BB962C8B-B14F-4D97-AF65-F5344CB8AC3E}">
        <p14:creationId xmlns:p14="http://schemas.microsoft.com/office/powerpoint/2010/main" val="4578911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1375</TotalTime>
  <Words>80</Words>
  <Application>Microsoft Office PowerPoint</Application>
  <PresentationFormat>Personalizado</PresentationFormat>
  <Paragraphs>25</Paragraphs>
  <Slides>31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87</cp:revision>
  <dcterms:created xsi:type="dcterms:W3CDTF">2021-08-08T21:42:52Z</dcterms:created>
  <dcterms:modified xsi:type="dcterms:W3CDTF">2021-11-04T21:48:28Z</dcterms:modified>
</cp:coreProperties>
</file>